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674F9-A8F9-4C1C-BFA6-FBA7FFC105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7ECCAB-A603-4067-B214-8EE671549E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F3113-4535-40E8-A1C4-DB438FE72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EDF98-A876-4D48-A5D5-2918ABC96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DFD0A-815C-4CB5-ABED-40A3E018C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0411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39190-FA98-4C34-BBD2-3BA5CE456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B4F4BF-812B-49DD-9923-9E00142B4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3FE11-3074-4CCD-8F05-BC7432154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5A7CF0-303E-48EE-8F63-1CC94CCCB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833D81-C919-4C48-AD8D-62C811E7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2436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AFC55C-08F2-4A9E-BC2F-65708D481B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02D2E4-9869-4A27-897B-1741E432FA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4250E-CE6B-4660-80ED-D40C07CBE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88D85-0DD1-4A33-A12E-A6B7C37C5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32102-A7DB-461F-9CA2-6EE25DE12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5950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3032D-2220-4089-AAA4-5366D9E3B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734F4-78B3-4CE6-9903-41041FE5D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C7C1B-B20E-4AC2-87DB-38C4EAF8A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560A7-9453-4F29-80F0-1BD26CE75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B9247-53DA-4CE4-90F3-E525DB626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320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97F91-9183-4D80-88AC-02EF740B7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596F9-8834-4057-81A3-7333014C0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53E84-A0C7-4D65-98B9-E0D718F86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ED9C7-0CF9-49CB-8531-DCF545FD6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1C3BD-97CB-4D65-B293-4C3B08AF3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7914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D58A1-3508-4064-AC3F-92CFD9956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9CA09-618A-4F41-BED3-E018AA3A6B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221EF9-0BD3-4B86-9675-8E5C70708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41713-894C-4559-8B35-422B38056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E9892D-7A8B-43F4-8D01-D8772710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3FA724-DA10-49EB-9E5B-A24D7EC44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6515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0C04D-B7A8-4A3E-AE8E-2F72529C3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C5190A-E5AB-454F-8153-52975F2D6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FC0E53-AA18-48CE-8BFA-04E6AB92EC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9E6703-62D4-42AE-A4BD-A4C3866820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94FEAE-F690-4723-974C-A128A2FC0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A0A581-29B5-4AFB-AF35-152EAC3BC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6C3EED-1367-4816-8D33-CC9EB299D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3E4630-1582-4BC5-9BC2-7789ABA05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733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63D17-24FF-43AB-9929-B81C901D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2A18B8-9FC2-481B-BEEA-C75EC986C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5D2024-BBB6-47F3-A1D3-E822A87E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250597-CD7B-4F22-9050-3DEA0877A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7905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695B3D-A277-4F99-8B77-6F3CA436F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F8AD47-C3C7-4145-A3C4-1F094D65B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44BF2-C81A-4BAA-8FC8-5340964AC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3991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05B74-0CFD-4DB9-9405-B30DF17C5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8E369-724A-4FE8-AE62-6F62CBA88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5C0500-A4D5-4AF8-B53E-A6B4F6FF1A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193A9B-351B-42F5-99CA-B6BB2E5EF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24CCC-8ED6-4DBB-A9E5-EB6A1F4DF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6EE29-7D0F-402C-A3A8-29320F9E6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701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0EFB5-BEDD-4664-B739-C956BF688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EB0FB6-6FC3-4265-BE6A-214C076736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403EA6-7D4E-4881-BBB9-3B1F02B0E4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1F5522-E5A2-457C-82E0-ACE46D851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FEC14-4ADA-4992-A2DA-00D0C33F1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F8C401-C71E-44D5-9FED-DA959847E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308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4F596D-DDCC-4BF2-AA5D-BBEDDBE06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390B4-73E0-4338-8A48-91CCE32C4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5B1-94A0-47F3-B309-4B0F9284B6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26E7B-E7E0-40F9-BCB9-40A046C5EBD3}" type="datetimeFigureOut">
              <a:rPr lang="en-AU" smtClean="0"/>
              <a:t>26/11/2020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9CADCA-F02D-423D-8BEB-B406D0A12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6738D6-0457-4E75-A949-CDD0EAC1C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0E97D-A22A-4622-9147-81484EA29F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1207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24103-5082-4AD7-B8A7-3CD61573DE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Blinking Xmas Tree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C50E6E-8CA0-40C1-AD1B-29DA630221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5493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FD427-403E-421A-84EE-C282D81F3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 descr="A construction site&#10;&#10;Description automatically generated">
            <a:extLst>
              <a:ext uri="{FF2B5EF4-FFF2-40B4-BE49-F238E27FC236}">
                <a16:creationId xmlns:a16="http://schemas.microsoft.com/office/drawing/2014/main" id="{A7A8D7EA-CA4D-465E-8A04-B916FC68F2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2" b="11347"/>
          <a:stretch/>
        </p:blipFill>
        <p:spPr>
          <a:xfrm>
            <a:off x="0" y="0"/>
            <a:ext cx="12192000" cy="6735634"/>
          </a:xfrm>
        </p:spPr>
      </p:pic>
    </p:spTree>
    <p:extLst>
      <p:ext uri="{BB962C8B-B14F-4D97-AF65-F5344CB8AC3E}">
        <p14:creationId xmlns:p14="http://schemas.microsoft.com/office/powerpoint/2010/main" val="1145649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02FE-2FA2-4776-A3C2-91BBA280B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Info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9F29BF-7DAB-46A6-B8FA-24376D634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68044" cy="4351338"/>
          </a:xfrm>
        </p:spPr>
        <p:txBody>
          <a:bodyPr>
            <a:normAutofit lnSpcReduction="10000"/>
          </a:bodyPr>
          <a:lstStyle/>
          <a:p>
            <a:r>
              <a:rPr lang="en-AU" dirty="0"/>
              <a:t>The attached photo, on slide 2, is of a subsea Xmas tree.  The Xmas tree stems from earlier designs of well control equipment on oil and gas wells that looked like a Christmas tree. See picture right.</a:t>
            </a:r>
          </a:p>
          <a:p>
            <a:r>
              <a:rPr lang="en-AU" dirty="0"/>
              <a:t>The design has evolved but the name has stayed, hence a square Xmas tree.</a:t>
            </a:r>
          </a:p>
          <a:p>
            <a:r>
              <a:rPr lang="en-AU" dirty="0"/>
              <a:t>We would like to make a fun animation of our XMT that makes them come alive. A re-playable gif or anything similar to make sure that we can put a smile on our oil and gas clients face.</a:t>
            </a:r>
          </a:p>
          <a:p>
            <a:r>
              <a:rPr lang="en-AU" dirty="0"/>
              <a:t>See some proposed ideas in the following slides.</a:t>
            </a:r>
          </a:p>
          <a:p>
            <a:endParaRPr lang="en-AU" dirty="0"/>
          </a:p>
        </p:txBody>
      </p:sp>
      <p:pic>
        <p:nvPicPr>
          <p:cNvPr id="1026" name="Picture 2" descr="Did you know that we have Christmas... - New Mexico Oil &amp; Gas | Facebook">
            <a:extLst>
              <a:ext uri="{FF2B5EF4-FFF2-40B4-BE49-F238E27FC236}">
                <a16:creationId xmlns:a16="http://schemas.microsoft.com/office/drawing/2014/main" id="{C09B8FF8-1BFE-410D-A16B-3EB80E53C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244" y="1825625"/>
            <a:ext cx="3072050" cy="30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748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8CC16-3EFD-474F-A955-282416E98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 descr="A person standing in a room&#10;&#10;Description automatically generated">
            <a:extLst>
              <a:ext uri="{FF2B5EF4-FFF2-40B4-BE49-F238E27FC236}">
                <a16:creationId xmlns:a16="http://schemas.microsoft.com/office/drawing/2014/main" id="{D87605F6-2AC9-48DA-9A9A-173215995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857" y="1690688"/>
            <a:ext cx="6573036" cy="3943822"/>
          </a:xfrm>
        </p:spPr>
      </p:pic>
      <p:pic>
        <p:nvPicPr>
          <p:cNvPr id="7" name="Picture 6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8B42E2BA-587E-4425-8F7E-269AC9C40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188" y="2441542"/>
            <a:ext cx="459127" cy="427906"/>
          </a:xfrm>
          <a:prstGeom prst="rect">
            <a:avLst/>
          </a:prstGeom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C714C4B0-BC65-4924-BCAE-D6A3BA0804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76915" y="366259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052" name="Picture 4" descr="Gold Christmas Star On White Stock Image - Image of macro, golden: 102541817">
            <a:extLst>
              <a:ext uri="{FF2B5EF4-FFF2-40B4-BE49-F238E27FC236}">
                <a16:creationId xmlns:a16="http://schemas.microsoft.com/office/drawing/2014/main" id="{4F8EE65F-200E-4F9F-AFE4-8AE573493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3" y="3497170"/>
            <a:ext cx="2658359" cy="203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oofy GIF - Find on GIFER">
            <a:extLst>
              <a:ext uri="{FF2B5EF4-FFF2-40B4-BE49-F238E27FC236}">
                <a16:creationId xmlns:a16="http://schemas.microsoft.com/office/drawing/2014/main" id="{749A27A9-B742-475B-9415-977B2723EB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798" y="2254234"/>
            <a:ext cx="200025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ngel Gif in 2020 | Angel pictures, Angel wings art, Angel art">
            <a:extLst>
              <a:ext uri="{FF2B5EF4-FFF2-40B4-BE49-F238E27FC236}">
                <a16:creationId xmlns:a16="http://schemas.microsoft.com/office/drawing/2014/main" id="{2997107D-D542-4D54-AE49-F79A3A628B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9969" y="4252869"/>
            <a:ext cx="1577908" cy="255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31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nstruction site&#10;&#10;Description automatically generated">
            <a:extLst>
              <a:ext uri="{FF2B5EF4-FFF2-40B4-BE49-F238E27FC236}">
                <a16:creationId xmlns:a16="http://schemas.microsoft.com/office/drawing/2014/main" id="{A7A8D7EA-CA4D-465E-8A04-B916FC68F2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2" b="11347"/>
          <a:stretch/>
        </p:blipFill>
        <p:spPr>
          <a:xfrm>
            <a:off x="0" y="0"/>
            <a:ext cx="12192000" cy="6735634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DFD427-403E-421A-84EE-C282D81F3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4" descr="A person standing in a room&#10;&#10;Description automatically generated">
            <a:extLst>
              <a:ext uri="{FF2B5EF4-FFF2-40B4-BE49-F238E27FC236}">
                <a16:creationId xmlns:a16="http://schemas.microsoft.com/office/drawing/2014/main" id="{E02AEDB9-F465-4D4F-AEEA-F69758BCE4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3" r="19847"/>
          <a:stretch/>
        </p:blipFill>
        <p:spPr>
          <a:xfrm>
            <a:off x="7032396" y="3878134"/>
            <a:ext cx="1970203" cy="2857500"/>
          </a:xfrm>
          <a:prstGeom prst="rect">
            <a:avLst/>
          </a:prstGeom>
        </p:spPr>
      </p:pic>
      <p:pic>
        <p:nvPicPr>
          <p:cNvPr id="6" name="Picture 5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3A001E54-2E1A-42F7-AA09-66BE646F80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881" y="1737626"/>
            <a:ext cx="362307" cy="337670"/>
          </a:xfrm>
          <a:prstGeom prst="rect">
            <a:avLst/>
          </a:prstGeom>
        </p:spPr>
      </p:pic>
      <p:pic>
        <p:nvPicPr>
          <p:cNvPr id="7" name="Picture 6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38E5F8A7-21AD-4E86-8852-57C579061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816" y="3746620"/>
            <a:ext cx="341918" cy="318667"/>
          </a:xfrm>
          <a:prstGeom prst="rect">
            <a:avLst/>
          </a:prstGeom>
        </p:spPr>
      </p:pic>
      <p:pic>
        <p:nvPicPr>
          <p:cNvPr id="8" name="Picture 7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B1A93882-17BC-4F7B-8BA4-0F8277464C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378" y="4660173"/>
            <a:ext cx="315173" cy="293741"/>
          </a:xfrm>
          <a:prstGeom prst="rect">
            <a:avLst/>
          </a:prstGeom>
        </p:spPr>
      </p:pic>
      <p:pic>
        <p:nvPicPr>
          <p:cNvPr id="9" name="Picture 8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D92F68EA-3D18-4776-A528-AD71D93DA7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187" y="2038358"/>
            <a:ext cx="247614" cy="230776"/>
          </a:xfrm>
          <a:prstGeom prst="rect">
            <a:avLst/>
          </a:prstGeom>
        </p:spPr>
      </p:pic>
      <p:pic>
        <p:nvPicPr>
          <p:cNvPr id="10" name="Picture 9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A490705A-87F0-4CCC-8124-095D487702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150" y="3005899"/>
            <a:ext cx="264323" cy="246349"/>
          </a:xfrm>
          <a:prstGeom prst="rect">
            <a:avLst/>
          </a:prstGeom>
        </p:spPr>
      </p:pic>
      <p:pic>
        <p:nvPicPr>
          <p:cNvPr id="11" name="Picture 10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3840AC7B-4B86-4CC0-95C7-05352898C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88" y="3614201"/>
            <a:ext cx="199712" cy="186132"/>
          </a:xfrm>
          <a:prstGeom prst="rect">
            <a:avLst/>
          </a:prstGeom>
        </p:spPr>
      </p:pic>
      <p:pic>
        <p:nvPicPr>
          <p:cNvPr id="12" name="Picture 11" descr="A close up of a stop light is lit up at night&#10;&#10;Description automatically generated">
            <a:extLst>
              <a:ext uri="{FF2B5EF4-FFF2-40B4-BE49-F238E27FC236}">
                <a16:creationId xmlns:a16="http://schemas.microsoft.com/office/drawing/2014/main" id="{C54DAC8C-D27A-4E22-97F3-BD422CCEFC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34" y="2491506"/>
            <a:ext cx="243722" cy="227148"/>
          </a:xfrm>
          <a:prstGeom prst="rect">
            <a:avLst/>
          </a:prstGeom>
        </p:spPr>
      </p:pic>
      <p:pic>
        <p:nvPicPr>
          <p:cNvPr id="3074" name="Picture 2" descr="Gold Christmas Star On White Stock Image - Image of macro, golden: 102541817">
            <a:extLst>
              <a:ext uri="{FF2B5EF4-FFF2-40B4-BE49-F238E27FC236}">
                <a16:creationId xmlns:a16="http://schemas.microsoft.com/office/drawing/2014/main" id="{AA135692-CB80-46A5-8317-571EF2AE9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518" y="318187"/>
            <a:ext cx="1478809" cy="113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old Christmas Star On White Stock Image - Image of macro, golden: 102541817">
            <a:extLst>
              <a:ext uri="{FF2B5EF4-FFF2-40B4-BE49-F238E27FC236}">
                <a16:creationId xmlns:a16="http://schemas.microsoft.com/office/drawing/2014/main" id="{BAE32F44-1476-4E68-ACEF-2BFE0D339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129" y="-1354620"/>
            <a:ext cx="2402422" cy="183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old Christmas Star On White Stock Image - Image of macro, golden: 102541817">
            <a:extLst>
              <a:ext uri="{FF2B5EF4-FFF2-40B4-BE49-F238E27FC236}">
                <a16:creationId xmlns:a16="http://schemas.microsoft.com/office/drawing/2014/main" id="{001C3D3B-733D-4526-BC3E-17F68F6EA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158" y="1690688"/>
            <a:ext cx="812860" cy="62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oofy GIF - Find on GIFER">
            <a:extLst>
              <a:ext uri="{FF2B5EF4-FFF2-40B4-BE49-F238E27FC236}">
                <a16:creationId xmlns:a16="http://schemas.microsoft.com/office/drawing/2014/main" id="{71769FA7-2EB0-42AC-B86C-ADD559BEDDC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7759"/>
            <a:ext cx="200025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Angel Gif in 2020 | Angel pictures, Angel wings art, Angel art">
            <a:extLst>
              <a:ext uri="{FF2B5EF4-FFF2-40B4-BE49-F238E27FC236}">
                <a16:creationId xmlns:a16="http://schemas.microsoft.com/office/drawing/2014/main" id="{259AD8C0-209C-4FC5-B477-B931606C072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7473" y="-200704"/>
            <a:ext cx="1555821" cy="255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73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56BE1-4767-40CC-AE97-DDDA2C3E1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Key </a:t>
            </a:r>
            <a:r>
              <a:rPr lang="en-AU" dirty="0" err="1"/>
              <a:t>Requirments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B7EF7-01E2-4A92-A8E1-C0578C7CC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It needs to look neat and well thought through</a:t>
            </a:r>
          </a:p>
          <a:p>
            <a:r>
              <a:rPr lang="en-AU" dirty="0"/>
              <a:t>Less is more if it holds a high standard</a:t>
            </a:r>
          </a:p>
          <a:p>
            <a:pPr lvl="1"/>
            <a:r>
              <a:rPr lang="en-AU" dirty="0"/>
              <a:t>Humour</a:t>
            </a:r>
          </a:p>
          <a:p>
            <a:pPr lvl="1"/>
            <a:r>
              <a:rPr lang="en-AU" dirty="0"/>
              <a:t>Positioning </a:t>
            </a:r>
          </a:p>
          <a:p>
            <a:pPr lvl="1"/>
            <a:r>
              <a:rPr lang="en-AU" dirty="0"/>
              <a:t>Elegant / tidy </a:t>
            </a:r>
          </a:p>
          <a:p>
            <a:r>
              <a:rPr lang="en-AU" dirty="0"/>
              <a:t>The Xmas tree are the main focus so the extra features should only create a beautiful addition to that. Hidden and smart details are most appreciated.</a:t>
            </a:r>
          </a:p>
          <a:p>
            <a:r>
              <a:rPr lang="en-AU" dirty="0"/>
              <a:t>We plan to put this onto our website and LinkedIn. Our logo should also be embedded.</a:t>
            </a:r>
          </a:p>
        </p:txBody>
      </p:sp>
    </p:spTree>
    <p:extLst>
      <p:ext uri="{BB962C8B-B14F-4D97-AF65-F5344CB8AC3E}">
        <p14:creationId xmlns:p14="http://schemas.microsoft.com/office/powerpoint/2010/main" val="2918617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183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Blinking Xmas Tree</vt:lpstr>
      <vt:lpstr>PowerPoint Presentation</vt:lpstr>
      <vt:lpstr>Info </vt:lpstr>
      <vt:lpstr>PowerPoint Presentation</vt:lpstr>
      <vt:lpstr>PowerPoint Presentation</vt:lpstr>
      <vt:lpstr>Key Requirments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Blinking Xmas Tree</dc:title>
  <dc:creator>Obi Gjerde - Evolve Surplus</dc:creator>
  <cp:lastModifiedBy>Obi Gjerde - Evolve Surplus</cp:lastModifiedBy>
  <cp:revision>5</cp:revision>
  <dcterms:created xsi:type="dcterms:W3CDTF">2020-11-26T04:14:34Z</dcterms:created>
  <dcterms:modified xsi:type="dcterms:W3CDTF">2020-11-26T06:15:52Z</dcterms:modified>
</cp:coreProperties>
</file>